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bold r:id="rId13"/>
      <p:boldItalic r:id="rId14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9723A38-871A-46BB-B333-7B6774390E42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C9A2"/>
    <a:srgbClr val="BC945A"/>
    <a:srgbClr val="6E152E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1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9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470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9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88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B8DF0E-90BF-EC4E-8934-156187A1162F}" type="datetimeFigureOut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23/05/2023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9739B-ACC7-1A4E-906B-A9546BA1AB7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  <p:sldLayoutId id="2147483670" r:id="rId4"/>
    <p:sldLayoutId id="2147483671" r:id="rId5"/>
    <p:sldLayoutId id="2147483672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"/>
          <p:cNvPicPr preferRelativeResize="0"/>
          <p:nvPr/>
        </p:nvPicPr>
        <p:blipFill rotWithShape="1">
          <a:blip r:embed="rId3">
            <a:alphaModFix/>
          </a:blip>
          <a:srcRect l="9725" t="8464" r="7895" b="2180"/>
          <a:stretch/>
        </p:blipFill>
        <p:spPr>
          <a:xfrm>
            <a:off x="6514835" y="902331"/>
            <a:ext cx="5334364" cy="34591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5"/>
          <p:cNvSpPr txBox="1"/>
          <p:nvPr/>
        </p:nvSpPr>
        <p:spPr>
          <a:xfrm>
            <a:off x="219076" y="201707"/>
            <a:ext cx="8943974" cy="63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Paso a Desnivel de vuelta izquierda para la incorporación de la Autopista NL–40 D al </a:t>
            </a:r>
            <a:r>
              <a:rPr kumimoji="0" lang="es-MX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Blvd</a:t>
            </a:r>
            <a:r>
              <a:rPr kumimoji="0" lang="es-MX" sz="1800" b="0" i="0" u="none" strike="noStrike" kern="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. Aeropuerto en dirección a </a:t>
            </a:r>
            <a:r>
              <a:rPr kumimoji="0" lang="es-MX" sz="1800" b="0" i="0" u="none" strike="noStrike" kern="0" cap="none" spc="0" normalizeH="0" baseline="0" noProof="0" dirty="0" err="1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Carr</a:t>
            </a:r>
            <a:r>
              <a:rPr kumimoji="0" lang="es-MX" sz="1800" b="0" i="0" u="none" strike="noStrike" kern="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. Miguel Alemán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6402663" y="4164496"/>
            <a:ext cx="4172137" cy="199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500" tIns="58750" rIns="117500" bIns="58750" anchor="t" anchorCtr="0">
            <a:spAutoFit/>
          </a:bodyPr>
          <a:lstStyle/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tabLst/>
              <a:defRPr/>
            </a:pPr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Beneficios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9144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25 minutos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523,370 habitantes del Municipio de Apodaca.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directos: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138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Indirectos: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553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7239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5"/>
          <p:cNvSpPr/>
          <p:nvPr/>
        </p:nvSpPr>
        <p:spPr>
          <a:xfrm>
            <a:off x="452668" y="794354"/>
            <a:ext cx="5522064" cy="96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spAutoFit/>
          </a:bodyPr>
          <a:lstStyle/>
          <a:p>
            <a:pPr marL="104775" marR="0" lvl="1" indent="-104775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ontserrat"/>
              <a:buNone/>
              <a:tabLst/>
              <a:defRPr/>
            </a:pPr>
            <a:r>
              <a:rPr kumimoji="0" lang="es-MX" sz="13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tabLst/>
              <a:defRPr/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Construcción de un Paso Superior Vehicular de vuelta izquierda (para movimiento sur-poniente) conformado por 2 carriles de circulación y una longitud de 900 m.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5"/>
          <p:cNvGraphicFramePr/>
          <p:nvPr/>
        </p:nvGraphicFramePr>
        <p:xfrm>
          <a:off x="2051922" y="4035517"/>
          <a:ext cx="2638425" cy="860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5"/>
          <p:cNvGraphicFramePr/>
          <p:nvPr/>
        </p:nvGraphicFramePr>
        <p:xfrm>
          <a:off x="1246164" y="4971978"/>
          <a:ext cx="4370275" cy="1721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5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(Calendario Concluido)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4" name="Google Shape;94;p5"/>
          <p:cNvGraphicFramePr/>
          <p:nvPr>
            <p:extLst>
              <p:ext uri="{D42A27DB-BD31-4B8C-83A1-F6EECF244321}">
                <p14:modId xmlns:p14="http://schemas.microsoft.com/office/powerpoint/2010/main" val="2685751072"/>
              </p:ext>
            </p:extLst>
          </p:nvPr>
        </p:nvGraphicFramePr>
        <p:xfrm>
          <a:off x="1201640" y="1884268"/>
          <a:ext cx="4266650" cy="20805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 lang="es-MX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ENE-2020</a:t>
                      </a:r>
                      <a:endParaRPr lang="es-MX"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DIC-2020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139.9 MDP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PSV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          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2022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142.6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</a:t>
                      </a:r>
                      <a:r>
                        <a:rPr lang="es-MX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PSV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5" name="Google Shape;95;p5"/>
          <p:cNvSpPr/>
          <p:nvPr/>
        </p:nvSpPr>
        <p:spPr>
          <a:xfrm>
            <a:off x="9669155" y="2003717"/>
            <a:ext cx="210054" cy="247314"/>
          </a:xfrm>
          <a:prstGeom prst="ellipse">
            <a:avLst/>
          </a:prstGeom>
          <a:noFill/>
          <a:ln w="698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9669155" y="1993605"/>
            <a:ext cx="210054" cy="247314"/>
          </a:xfrm>
          <a:prstGeom prst="ellipse">
            <a:avLst/>
          </a:prstGeom>
          <a:noFill/>
          <a:ln w="50800" cap="flat" cmpd="sng">
            <a:solidFill>
              <a:srgbClr val="00A5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7881399" y="2431472"/>
            <a:ext cx="998652" cy="2308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tabLst/>
              <a:defRPr/>
            </a:pPr>
            <a:r>
              <a:rPr kumimoji="0" lang="es-MX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Monterrey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8621803" y="2807808"/>
            <a:ext cx="142240" cy="13462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1846" y="927476"/>
            <a:ext cx="1211575" cy="68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</TotalTime>
  <Words>166</Words>
  <Application>Microsoft Office PowerPoint</Application>
  <PresentationFormat>Panorámica</PresentationFormat>
  <Paragraphs>50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 SemiBold</vt:lpstr>
      <vt:lpstr>Noto Sans Symbols</vt:lpstr>
      <vt:lpstr>Montserrat</vt:lpstr>
      <vt:lpstr>Arial</vt:lpstr>
      <vt:lpstr>Calibri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194</cp:revision>
  <cp:lastPrinted>2023-02-10T01:53:16Z</cp:lastPrinted>
  <dcterms:created xsi:type="dcterms:W3CDTF">2018-12-04T03:27:02Z</dcterms:created>
  <dcterms:modified xsi:type="dcterms:W3CDTF">2023-05-23T17:43:28Z</dcterms:modified>
</cp:coreProperties>
</file>